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B5F3-F7AB-4219-8FB9-9982BEE06540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7EF2-FD18-4314-B224-4677B6045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B5F3-F7AB-4219-8FB9-9982BEE06540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7EF2-FD18-4314-B224-4677B6045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B5F3-F7AB-4219-8FB9-9982BEE06540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7EF2-FD18-4314-B224-4677B6045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B5F3-F7AB-4219-8FB9-9982BEE06540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7EF2-FD18-4314-B224-4677B6045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B5F3-F7AB-4219-8FB9-9982BEE06540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7EF2-FD18-4314-B224-4677B6045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B5F3-F7AB-4219-8FB9-9982BEE06540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7EF2-FD18-4314-B224-4677B6045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B5F3-F7AB-4219-8FB9-9982BEE06540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7EF2-FD18-4314-B224-4677B6045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B5F3-F7AB-4219-8FB9-9982BEE06540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7EF2-FD18-4314-B224-4677B6045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B5F3-F7AB-4219-8FB9-9982BEE06540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7EF2-FD18-4314-B224-4677B6045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B5F3-F7AB-4219-8FB9-9982BEE06540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7EF2-FD18-4314-B224-4677B6045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B5F3-F7AB-4219-8FB9-9982BEE06540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7EF2-FD18-4314-B224-4677B6045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9B5F3-F7AB-4219-8FB9-9982BEE06540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D7EF2-FD18-4314-B224-4677B6045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Westminster Park Association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October 18, 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Westminster Park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Agenda:</a:t>
            </a:r>
          </a:p>
          <a:p>
            <a:pPr lvl="1"/>
            <a:r>
              <a:rPr lang="en-US" dirty="0" smtClean="0"/>
              <a:t>Greetings &amp; opening remarks 		- Clay</a:t>
            </a:r>
          </a:p>
          <a:p>
            <a:pPr lvl="1"/>
            <a:r>
              <a:rPr lang="en-US" dirty="0" smtClean="0"/>
              <a:t>Treasurer’s Report – Budget &amp; Dues	- Mike</a:t>
            </a:r>
          </a:p>
          <a:p>
            <a:pPr lvl="1"/>
            <a:r>
              <a:rPr lang="en-US" dirty="0" smtClean="0"/>
              <a:t>Community Improvement(s)		- Mike</a:t>
            </a:r>
          </a:p>
          <a:p>
            <a:pPr lvl="1"/>
            <a:r>
              <a:rPr lang="en-US" dirty="0" smtClean="0"/>
              <a:t>Snow Removal for 2011/2012		- Clay</a:t>
            </a:r>
          </a:p>
          <a:p>
            <a:pPr lvl="1"/>
            <a:r>
              <a:rPr lang="en-US" dirty="0" smtClean="0"/>
              <a:t>Community Website			- Mike</a:t>
            </a:r>
          </a:p>
          <a:p>
            <a:pPr lvl="1"/>
            <a:r>
              <a:rPr lang="en-US" dirty="0" smtClean="0"/>
              <a:t>Other Items &amp; Q &amp; A 			- Darryl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Westminster Park Association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Treasurer’s Report</a:t>
            </a:r>
          </a:p>
          <a:p>
            <a:pPr lvl="1"/>
            <a:r>
              <a:rPr lang="en-US" dirty="0" smtClean="0"/>
              <a:t>Current bank account balance		</a:t>
            </a:r>
            <a:r>
              <a:rPr lang="en-US" dirty="0" smtClean="0"/>
              <a:t>$</a:t>
            </a:r>
            <a:r>
              <a:rPr lang="en-US" dirty="0" smtClean="0"/>
              <a:t>6,525.91</a:t>
            </a:r>
            <a:endParaRPr lang="en-US" dirty="0" smtClean="0"/>
          </a:p>
          <a:p>
            <a:pPr lvl="2"/>
            <a:r>
              <a:rPr lang="en-US" dirty="0" smtClean="0"/>
              <a:t>Reconciled through </a:t>
            </a:r>
            <a:r>
              <a:rPr lang="en-US" dirty="0" smtClean="0"/>
              <a:t>10/17/2011</a:t>
            </a:r>
            <a:endParaRPr lang="en-US" dirty="0" smtClean="0"/>
          </a:p>
          <a:p>
            <a:pPr lvl="1"/>
            <a:r>
              <a:rPr lang="en-US" dirty="0" smtClean="0"/>
              <a:t>2011 Expenditures since </a:t>
            </a:r>
            <a:r>
              <a:rPr lang="en-US" dirty="0" smtClean="0"/>
              <a:t>5/21/11		$860.85</a:t>
            </a:r>
            <a:endParaRPr lang="en-US" dirty="0" smtClean="0"/>
          </a:p>
          <a:p>
            <a:pPr lvl="1"/>
            <a:r>
              <a:rPr lang="en-US" dirty="0" smtClean="0"/>
              <a:t>Dues – 2011</a:t>
            </a:r>
          </a:p>
          <a:p>
            <a:pPr lvl="2"/>
            <a:r>
              <a:rPr lang="en-US" dirty="0" smtClean="0"/>
              <a:t>Dues collected				</a:t>
            </a:r>
            <a:r>
              <a:rPr lang="en-US" dirty="0" smtClean="0"/>
              <a:t>$</a:t>
            </a:r>
            <a:r>
              <a:rPr lang="en-US" dirty="0" smtClean="0"/>
              <a:t>3,687</a:t>
            </a:r>
            <a:endParaRPr lang="en-US" dirty="0" smtClean="0"/>
          </a:p>
          <a:p>
            <a:pPr lvl="2"/>
            <a:r>
              <a:rPr lang="en-US" dirty="0" smtClean="0"/>
              <a:t>Commitments                                          	</a:t>
            </a:r>
            <a:r>
              <a:rPr lang="en-US" dirty="0" smtClean="0"/>
              <a:t>	$0</a:t>
            </a:r>
            <a:endParaRPr lang="en-US" dirty="0" smtClean="0"/>
          </a:p>
          <a:p>
            <a:pPr lvl="2"/>
            <a:r>
              <a:rPr lang="en-US" dirty="0" smtClean="0"/>
              <a:t>Delinquent  (11 properties) + $110 Late Fees	$2,223</a:t>
            </a:r>
            <a:endParaRPr lang="en-US" dirty="0" smtClean="0"/>
          </a:p>
          <a:p>
            <a:pPr lvl="1"/>
            <a:r>
              <a:rPr lang="en-US" dirty="0" smtClean="0"/>
              <a:t>Dues - 2010 – Collected			</a:t>
            </a:r>
            <a:r>
              <a:rPr lang="en-US" dirty="0" smtClean="0"/>
              <a:t>$</a:t>
            </a:r>
            <a:r>
              <a:rPr lang="en-US" dirty="0" smtClean="0"/>
              <a:t>3,700</a:t>
            </a:r>
            <a:endParaRPr lang="en-US" dirty="0" smtClean="0"/>
          </a:p>
          <a:p>
            <a:pPr lvl="2"/>
            <a:r>
              <a:rPr lang="en-US" dirty="0" smtClean="0"/>
              <a:t>Delinquent  (11properties)	</a:t>
            </a:r>
            <a:r>
              <a:rPr lang="en-US" dirty="0" smtClean="0"/>
              <a:t>		</a:t>
            </a:r>
            <a:r>
              <a:rPr lang="en-US" dirty="0" smtClean="0"/>
              <a:t>$</a:t>
            </a:r>
            <a:r>
              <a:rPr lang="en-US" dirty="0" smtClean="0"/>
              <a:t>2,100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8 properties owe for 2010 and 2011</a:t>
            </a:r>
            <a:r>
              <a:rPr lang="en-US" i="1" smtClean="0"/>
              <a:t>.  </a:t>
            </a:r>
            <a:br>
              <a:rPr lang="en-US" i="1" smtClean="0"/>
            </a:br>
            <a:r>
              <a:rPr lang="en-US" i="1" dirty="0" smtClean="0"/>
              <a:t>Face small claims court and additional property liens.</a:t>
            </a:r>
            <a:endParaRPr lang="en-US" i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Westminster Park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Snow Removal Plan  - 2011 / 12</a:t>
            </a:r>
          </a:p>
          <a:p>
            <a:pPr lvl="1"/>
            <a:r>
              <a:rPr lang="en-US" dirty="0" smtClean="0"/>
              <a:t>Removal Firm – Stellar Custom Carpentry</a:t>
            </a:r>
          </a:p>
          <a:p>
            <a:pPr lvl="2"/>
            <a:r>
              <a:rPr lang="en-US" dirty="0" smtClean="0"/>
              <a:t>Chris </a:t>
            </a:r>
            <a:r>
              <a:rPr lang="en-US" dirty="0" err="1" smtClean="0"/>
              <a:t>Poupore</a:t>
            </a:r>
            <a:endParaRPr lang="en-US" dirty="0" smtClean="0"/>
          </a:p>
          <a:p>
            <a:pPr lvl="1"/>
            <a:r>
              <a:rPr lang="en-US" dirty="0" smtClean="0"/>
              <a:t>Streets plowed at 3” - $100 per push or</a:t>
            </a:r>
          </a:p>
          <a:p>
            <a:pPr lvl="1"/>
            <a:r>
              <a:rPr lang="en-US" dirty="0" smtClean="0"/>
              <a:t>Re-push on same day at $50 per push or….</a:t>
            </a:r>
          </a:p>
          <a:p>
            <a:pPr lvl="1"/>
            <a:r>
              <a:rPr lang="en-US" dirty="0" smtClean="0"/>
              <a:t>Seasonal plan (10 pushes) $900</a:t>
            </a:r>
          </a:p>
          <a:p>
            <a:pPr lvl="1"/>
            <a:r>
              <a:rPr lang="en-US" dirty="0" smtClean="0"/>
              <a:t>Additional pushes after 10 - $100</a:t>
            </a:r>
          </a:p>
          <a:p>
            <a:r>
              <a:rPr lang="en-US" dirty="0" smtClean="0"/>
              <a:t>Driveways &amp; Walks @ Homeowner Expense</a:t>
            </a:r>
          </a:p>
          <a:p>
            <a:pPr lvl="1"/>
            <a:r>
              <a:rPr lang="en-US" dirty="0" smtClean="0"/>
              <a:t>Driveways $20.00 - plus walks $30.00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Westminster Park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Community </a:t>
            </a:r>
            <a:r>
              <a:rPr lang="en-US" dirty="0" smtClean="0"/>
              <a:t>Website:  Westminsterpark.org</a:t>
            </a:r>
          </a:p>
          <a:p>
            <a:r>
              <a:rPr lang="en-US" dirty="0" smtClean="0"/>
              <a:t>View Bi-Laws, Annual Meeting Minutes, Monthly Board Meeting Minutes, Monthly Finances.</a:t>
            </a:r>
          </a:p>
          <a:p>
            <a:r>
              <a:rPr lang="en-US" dirty="0" smtClean="0"/>
              <a:t>Place to post news and events.</a:t>
            </a:r>
          </a:p>
          <a:p>
            <a:r>
              <a:rPr lang="en-US" dirty="0" smtClean="0"/>
              <a:t>Make online payments.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889857"/>
            <a:ext cx="8229600" cy="4956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Westminster Park Association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Items:</a:t>
            </a:r>
          </a:p>
          <a:p>
            <a:pPr lvl="1"/>
            <a:r>
              <a:rPr lang="en-US" dirty="0" smtClean="0"/>
              <a:t>Neighborhood improvements</a:t>
            </a:r>
          </a:p>
          <a:p>
            <a:pPr lvl="1"/>
            <a:r>
              <a:rPr lang="en-US" dirty="0" smtClean="0"/>
              <a:t>Street Lighting proposal</a:t>
            </a:r>
          </a:p>
          <a:p>
            <a:pPr lvl="1"/>
            <a:r>
              <a:rPr lang="en-US" dirty="0" smtClean="0"/>
              <a:t>Signage</a:t>
            </a:r>
          </a:p>
          <a:p>
            <a:pPr lvl="1"/>
            <a:r>
              <a:rPr lang="en-US" dirty="0" smtClean="0"/>
              <a:t>Questions &amp; Answers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142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Westminster Park Association</vt:lpstr>
      <vt:lpstr>Westminster Park Association</vt:lpstr>
      <vt:lpstr>Westminster Park Association </vt:lpstr>
      <vt:lpstr>Westminster Park Association</vt:lpstr>
      <vt:lpstr>Westminster Park Association</vt:lpstr>
      <vt:lpstr>Slide 6</vt:lpstr>
      <vt:lpstr>Westminster Park Association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Westminster Park Association</dc:title>
  <dc:creator>Clay</dc:creator>
  <cp:lastModifiedBy>Citizens Bank</cp:lastModifiedBy>
  <cp:revision>9</cp:revision>
  <dcterms:created xsi:type="dcterms:W3CDTF">2011-10-17T18:58:03Z</dcterms:created>
  <dcterms:modified xsi:type="dcterms:W3CDTF">2011-10-17T23:00:37Z</dcterms:modified>
</cp:coreProperties>
</file>